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3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AFE68-8944-4BA4-B4F4-AF413AE44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F0B1A-E854-46D5-9C6D-1BB4B4E76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BF021-2729-42C6-9152-5FE69EEFD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7AEEA-A834-44D6-8300-0C065105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28766-E4B1-40A6-8433-B5F5E231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4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3D6E-1467-42D5-AFF8-2A9B395D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FEE64-6BA4-4ADC-AF6A-24B35CF0B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8FAB6-0CBB-421F-9C03-C58795DD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A7F81-01BA-4F0F-B1B7-73A47D54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1093B-2DD7-42C4-AADE-F922D33C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07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6E658E-2466-447A-9AA5-91F684FB0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FC5ED-AE61-4883-B4C6-8C1F0F336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5E23E-4942-4A28-B867-EC7FDBE9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1B2A9-088E-41CF-BD4F-D0E804A7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5BCD9-DFB0-47AE-8F70-94D9F8CD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3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B5C8-E63F-4FAB-A415-436B6CD3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D81D6-9525-4972-B86F-2BB4EA495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472BC-D17C-4AE8-9DE9-5585E80B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47B17-16EA-4D05-92E0-F33300D4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C6351-DE9A-4298-A22A-8C49A4C3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8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CC6FA-5E6C-49B0-9126-4BB6BF63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D7683-BA19-4267-91ED-342C334A6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6F20A-DC47-43F6-8969-F8CEB976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AA552-8740-404C-83A0-2232ED27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BC5A8-F922-4C8E-964D-154FBF99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5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645D-9714-4957-8F1F-AF00ED2F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CBF01-2F91-4930-B1A8-4E445375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9646B-FD3D-424B-93DE-B437E64C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22ACA-8A7B-42FB-8658-BC722C48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D2C4F-C6A8-41CA-9234-2969536F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8A789-1301-4DDB-9A5D-54322A89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0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6BD8-8E7F-443F-AFF9-336FCB39D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21D08-A310-47FE-B586-1DB9FDEEB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543C4-878B-4059-8230-0A1F34FBE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995AB-1E61-4E65-8938-67BC71D4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8CCB1-6D5B-47DB-968C-9BA49728A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4E3AC-EDC6-4F98-8568-31660D9C2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309746-A376-43C6-B79A-CA955FDC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8C454B-BDB6-45E8-9D91-55BE0BD55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9658-0D33-47DC-BAC0-72DF2ADE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C44DFD-C162-47BF-AC46-A41573AC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AD014-81B3-4C33-8897-9CB0C26E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E429B-30ED-48BE-A65D-7361BF3B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6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BC421-4834-4518-91C8-4F665685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D50DD-A1E2-4F5C-B43B-23C6A68C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7FFE1-5545-4B21-8755-8F66DBD6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5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7BAF-D6DB-46E9-A390-73DE22CA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62036-6838-4B5E-8BBA-01E279B4E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9ABB4-3D82-4AA2-9BEC-78EB7D930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1A2F4-60FF-4F89-B7B0-9F7415A4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DADEB-EDDC-4F2C-8D40-D3806325F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897BE-A09D-48BA-BA7E-7772EFD4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191A-A74B-4565-AD10-40B6C8D2E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DBDAE-CCE2-4060-BCAA-322884EB9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9DB67-0E13-473D-83DD-C962F104B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E285F-A8A7-45EB-861A-C6A75FD5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2C3CB-C604-46A2-92BB-5CEE7228B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C2006-238A-4CAC-854E-531C16AD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DFC9BB-8344-4A08-9F57-EC99FB714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05EFC-709C-40F2-BB4F-A5B4474A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C6B29-2121-4CD7-8F18-6EB9548FA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0BA07-D852-43CE-9358-F92A2F7FDC96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6DDD-83EA-43D5-B636-BAE2FF7E5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A707-D19D-4B2D-85DC-4D86ED9CA7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F104B-C11E-48A5-9D76-AB48D7BA0D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F26BCF7-82DB-4EEA-9935-019DB7BCF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731" y="216491"/>
            <a:ext cx="1545744" cy="15665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81C412-DF13-43CA-9BDD-E062ABAD0D21}"/>
              </a:ext>
            </a:extLst>
          </p:cNvPr>
          <p:cNvSpPr txBox="1"/>
          <p:nvPr/>
        </p:nvSpPr>
        <p:spPr>
          <a:xfrm>
            <a:off x="578155" y="4233751"/>
            <a:ext cx="100898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rgbClr val="002060"/>
                </a:solidFill>
                <a:latin typeface="Conthrax Sb" panose="020B0707020201080204" pitchFamily="34" charset="0"/>
              </a:rPr>
              <a:t>available 24 hours a day, 7 days a week </a:t>
            </a:r>
          </a:p>
          <a:p>
            <a:pPr algn="ctr"/>
            <a:r>
              <a:rPr lang="en-US" sz="5000" b="1" dirty="0">
                <a:solidFill>
                  <a:srgbClr val="002060"/>
                </a:solidFill>
                <a:latin typeface="Conthrax Sb" panose="020B0707020201080204" pitchFamily="34" charset="0"/>
              </a:rPr>
              <a:t>to offer assistance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CEAD99-9562-4D0E-9400-B84910A17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34" y="371474"/>
            <a:ext cx="9597465" cy="1678141"/>
          </a:xfrm>
        </p:spPr>
        <p:txBody>
          <a:bodyPr>
            <a:noAutofit/>
          </a:bodyPr>
          <a:lstStyle/>
          <a:p>
            <a:r>
              <a:rPr lang="en-US" sz="5800" dirty="0">
                <a:latin typeface="Conthrax Sb" panose="020B0707020201080204" pitchFamily="34" charset="0"/>
              </a:rPr>
              <a:t>Platinum Health</a:t>
            </a:r>
            <a:br>
              <a:rPr lang="en-US" sz="5800" dirty="0">
                <a:latin typeface="Conthrax Sb" panose="020B0707020201080204" pitchFamily="34" charset="0"/>
              </a:rPr>
            </a:br>
            <a:r>
              <a:rPr lang="en-US" sz="5800" dirty="0">
                <a:latin typeface="Conthrax Sb" panose="020B0707020201080204" pitchFamily="34" charset="0"/>
              </a:rPr>
              <a:t>EAP Counsellor line</a:t>
            </a:r>
            <a:endParaRPr lang="en-US" sz="5800" dirty="0">
              <a:solidFill>
                <a:srgbClr val="A8332A"/>
              </a:solidFill>
              <a:latin typeface="Conthrax Sb" panose="020B070702020108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F5524D1-EFBC-4BB0-90D9-8BF9DCD86E08}"/>
              </a:ext>
            </a:extLst>
          </p:cNvPr>
          <p:cNvSpPr txBox="1">
            <a:spLocks/>
          </p:cNvSpPr>
          <p:nvPr/>
        </p:nvSpPr>
        <p:spPr>
          <a:xfrm>
            <a:off x="489509" y="2804563"/>
            <a:ext cx="9597465" cy="12488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8000" b="1" dirty="0">
                <a:solidFill>
                  <a:srgbClr val="A8332A"/>
                </a:solidFill>
                <a:latin typeface="Conthrax Sb" panose="020B0707020201080204" pitchFamily="34" charset="0"/>
                <a:cs typeface="Gotham Book" pitchFamily="50" charset="0"/>
              </a:rPr>
              <a:t>010 133 0525</a:t>
            </a:r>
            <a:endParaRPr lang="en-US" sz="8000" dirty="0">
              <a:solidFill>
                <a:srgbClr val="A8332A"/>
              </a:solidFill>
              <a:latin typeface="Conthrax Sb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4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C67A-BCD6-46DB-99A7-78CB16592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84" y="452025"/>
            <a:ext cx="9597465" cy="1655762"/>
          </a:xfrm>
        </p:spPr>
        <p:txBody>
          <a:bodyPr>
            <a:noAutofit/>
          </a:bodyPr>
          <a:lstStyle/>
          <a:p>
            <a:r>
              <a:rPr lang="en-US" sz="5800" dirty="0">
                <a:latin typeface="Conthrax Sb" panose="020B0707020201080204" pitchFamily="34" charset="0"/>
              </a:rPr>
              <a:t>EAP Counsellor line</a:t>
            </a:r>
            <a:br>
              <a:rPr lang="en-US" dirty="0">
                <a:latin typeface="Conthrax Sb" panose="020B0707020201080204" pitchFamily="34" charset="0"/>
              </a:rPr>
            </a:br>
            <a:r>
              <a:rPr lang="en-ZA" sz="6600" b="1" dirty="0">
                <a:solidFill>
                  <a:srgbClr val="A8332A"/>
                </a:solidFill>
                <a:latin typeface="Conthrax Sb" panose="020B0707020201080204" pitchFamily="34" charset="0"/>
                <a:cs typeface="Gotham Book" pitchFamily="50" charset="0"/>
              </a:rPr>
              <a:t>010 133 0525</a:t>
            </a:r>
            <a:endParaRPr lang="en-US" sz="6600" dirty="0">
              <a:solidFill>
                <a:srgbClr val="A8332A"/>
              </a:solidFill>
              <a:latin typeface="Conthrax Sb" panose="020B0707020201080204" pitchFamily="34" charset="0"/>
            </a:endParaRP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627C4BF-60E9-42A5-9D62-B0E0C536E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731" y="216491"/>
            <a:ext cx="1545744" cy="15665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7C9756-6F91-4DFE-981F-B28B47649DAC}"/>
              </a:ext>
            </a:extLst>
          </p:cNvPr>
          <p:cNvSpPr txBox="1"/>
          <p:nvPr/>
        </p:nvSpPr>
        <p:spPr>
          <a:xfrm>
            <a:off x="228600" y="2148471"/>
            <a:ext cx="1176337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ZA" sz="800" dirty="0">
              <a:latin typeface="Avenir Next LT Pro Light" panose="020B0304020202020204" pitchFamily="34" charset="0"/>
            </a:endParaRPr>
          </a:p>
          <a:p>
            <a:pPr algn="just"/>
            <a:r>
              <a:rPr lang="en-ZA" sz="5400" dirty="0">
                <a:latin typeface="Gotham Book" pitchFamily="50" charset="0"/>
                <a:cs typeface="Gotham Book" pitchFamily="50" charset="0"/>
              </a:rPr>
              <a:t>We would like to offer support, guidance and encouragement to all our members in rendering this counselling line during these times of need. </a:t>
            </a:r>
            <a:r>
              <a:rPr lang="en-ZA" sz="800" dirty="0">
                <a:latin typeface="Avenir Next LT Pro Light" panose="020B03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1234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E8E29EB-70BD-47D4-AD5B-6DE43A86F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731" y="216491"/>
            <a:ext cx="1545744" cy="15665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B5D8CBB-49B8-44B1-8063-4E4FB1CE40A4}"/>
              </a:ext>
            </a:extLst>
          </p:cNvPr>
          <p:cNvSpPr txBox="1">
            <a:spLocks/>
          </p:cNvSpPr>
          <p:nvPr/>
        </p:nvSpPr>
        <p:spPr>
          <a:xfrm>
            <a:off x="156135" y="292583"/>
            <a:ext cx="974034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00" dirty="0">
                <a:latin typeface="Conthrax Sb" panose="020B0707020201080204" pitchFamily="34" charset="0"/>
              </a:rPr>
              <a:t>EAP Counsellor line </a:t>
            </a:r>
          </a:p>
          <a:p>
            <a:pPr algn="ctr"/>
            <a:r>
              <a:rPr lang="en-US" sz="6600" dirty="0">
                <a:solidFill>
                  <a:srgbClr val="A8332A"/>
                </a:solidFill>
                <a:latin typeface="Conthrax Sb" panose="020B0707020201080204" pitchFamily="34" charset="0"/>
              </a:rPr>
              <a:t>010 133 0525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DAE13C-7621-485E-A25B-5EBDE04CA065}"/>
              </a:ext>
            </a:extLst>
          </p:cNvPr>
          <p:cNvSpPr txBox="1"/>
          <p:nvPr/>
        </p:nvSpPr>
        <p:spPr>
          <a:xfrm>
            <a:off x="308535" y="2480168"/>
            <a:ext cx="11654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ZA" sz="5200" dirty="0">
                <a:latin typeface="Gotham Book" pitchFamily="50" charset="0"/>
                <a:cs typeface="Gotham Book" pitchFamily="50" charset="0"/>
              </a:rPr>
              <a:t>Members who require counselling are welcome to call the dedicated EAP Counsellor number and be assured that all telephone calls will be private and confidential. </a:t>
            </a:r>
          </a:p>
        </p:txBody>
      </p:sp>
    </p:spTree>
    <p:extLst>
      <p:ext uri="{BB962C8B-B14F-4D97-AF65-F5344CB8AC3E}">
        <p14:creationId xmlns:p14="http://schemas.microsoft.com/office/powerpoint/2010/main" val="369646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E8E29EB-70BD-47D4-AD5B-6DE43A86F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731" y="216491"/>
            <a:ext cx="1545744" cy="15665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B5D8CBB-49B8-44B1-8063-4E4FB1CE40A4}"/>
              </a:ext>
            </a:extLst>
          </p:cNvPr>
          <p:cNvSpPr txBox="1">
            <a:spLocks/>
          </p:cNvSpPr>
          <p:nvPr/>
        </p:nvSpPr>
        <p:spPr>
          <a:xfrm>
            <a:off x="146610" y="475856"/>
            <a:ext cx="974034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00" dirty="0">
                <a:latin typeface="Conthrax Sb" panose="020B0707020201080204" pitchFamily="34" charset="0"/>
              </a:rPr>
              <a:t>EAP Counsellor line </a:t>
            </a:r>
          </a:p>
          <a:p>
            <a:pPr algn="ctr"/>
            <a:r>
              <a:rPr lang="en-US" sz="6600" dirty="0">
                <a:solidFill>
                  <a:srgbClr val="A8332A"/>
                </a:solidFill>
                <a:latin typeface="Conthrax Sb" panose="020B0707020201080204" pitchFamily="34" charset="0"/>
              </a:rPr>
              <a:t>010 133 0525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DAE13C-7621-485E-A25B-5EBDE04CA065}"/>
              </a:ext>
            </a:extLst>
          </p:cNvPr>
          <p:cNvSpPr txBox="1"/>
          <p:nvPr/>
        </p:nvSpPr>
        <p:spPr>
          <a:xfrm>
            <a:off x="428625" y="2480168"/>
            <a:ext cx="1139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ZA" sz="5400" dirty="0">
                <a:latin typeface="Gotham Book" pitchFamily="50" charset="0"/>
                <a:cs typeface="Gotham Book" pitchFamily="50" charset="0"/>
              </a:rPr>
              <a:t>Counsellors are available 24 hours a day, 7 days a week to offer counselling and support to those who need it.</a:t>
            </a:r>
          </a:p>
        </p:txBody>
      </p:sp>
    </p:spTree>
    <p:extLst>
      <p:ext uri="{BB962C8B-B14F-4D97-AF65-F5344CB8AC3E}">
        <p14:creationId xmlns:p14="http://schemas.microsoft.com/office/powerpoint/2010/main" val="20258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0000">
        <p14:reveal/>
      </p:transition>
    </mc:Choice>
    <mc:Fallback xmlns="">
      <p:transition spd="slow" advTm="2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107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Avenir Next LT Pro Light</vt:lpstr>
      <vt:lpstr>Calibri</vt:lpstr>
      <vt:lpstr>Calibri Light</vt:lpstr>
      <vt:lpstr>Conthrax Sb</vt:lpstr>
      <vt:lpstr>Gotham Book</vt:lpstr>
      <vt:lpstr>Office Theme</vt:lpstr>
      <vt:lpstr>Platinum Health EAP Counsellor line</vt:lpstr>
      <vt:lpstr>EAP Counsellor line 010 133 0525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Bezuidenhout, Thea</dc:creator>
  <cp:lastModifiedBy>Bezuidenhout, Thea</cp:lastModifiedBy>
  <cp:revision>37</cp:revision>
  <dcterms:created xsi:type="dcterms:W3CDTF">2020-03-05T13:52:14Z</dcterms:created>
  <dcterms:modified xsi:type="dcterms:W3CDTF">2020-03-28T10:01:43Z</dcterms:modified>
</cp:coreProperties>
</file>